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6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100" d="100"/>
          <a:sy n="100" d="100"/>
        </p:scale>
        <p:origin x="10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13DBF-EA26-4FBC-80C3-E5F8FFEA3FB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3CCED-8257-4A63-B57E-EA715452F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8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1C2E-E0DC-4EC6-8CD4-203A77A330FF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4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5397E-7599-406D-9F29-11D7BC5214A0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1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BCF5-7E3C-4273-A843-23F1EA0603A6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7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BB3F-47CD-4FF0-855C-EF79C3CD008C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5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8091-B8A6-436C-9B62-ECF9DB4863A2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3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2570-D3FC-4DB2-98C3-C181D36EB6DF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017F-863D-4C91-AAC8-420EB177AE9D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4830-B7A4-45A0-AE9E-A61B5544BD4F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3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001-CE42-4876-96DE-769A18364506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DA20-5E0C-451F-80A8-88097160C700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8E92-FDE8-49D2-B52D-3E1094FE0145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5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E2816-C4C0-466C-804E-C866491D869E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1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22514" y="2438399"/>
            <a:ext cx="11146972" cy="1071563"/>
          </a:xfrm>
        </p:spPr>
        <p:txBody>
          <a:bodyPr>
            <a:norm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FBX animation to Biped animation</a:t>
            </a:r>
            <a:endParaRPr lang="ko-KR" alt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800" b="1" smtClean="0">
                <a:solidFill>
                  <a:srgbClr val="FFC000"/>
                </a:solidFill>
              </a:rPr>
              <a:t>MAX Script</a:t>
            </a:r>
            <a:endParaRPr lang="ko-KR" altLang="en-US" sz="1800" b="1">
              <a:solidFill>
                <a:srgbClr val="FFC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4) </a:t>
            </a:r>
            <a:r>
              <a:rPr lang="ko-KR" altLang="en-US" sz="1200">
                <a:solidFill>
                  <a:schemeClr val="bg1"/>
                </a:solidFill>
              </a:rPr>
              <a:t>이제 바이패드 리스트에 본을 연결시켜줄 </a:t>
            </a:r>
            <a:r>
              <a:rPr lang="ko-KR" altLang="en-US" sz="1200">
                <a:solidFill>
                  <a:schemeClr val="bg1"/>
                </a:solidFill>
              </a:rPr>
              <a:t>차례입니다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먼저 리스트 첫번째 항목의 </a:t>
            </a:r>
            <a:r>
              <a:rPr lang="en-US" altLang="ko-KR" sz="1200">
                <a:solidFill>
                  <a:schemeClr val="bg1"/>
                </a:solidFill>
              </a:rPr>
              <a:t>'Bip002 Pelvis'</a:t>
            </a:r>
            <a:r>
              <a:rPr lang="ko-KR" altLang="en-US" sz="1200">
                <a:solidFill>
                  <a:schemeClr val="bg1"/>
                </a:solidFill>
              </a:rPr>
              <a:t>를 선택하고 원본리소스의 </a:t>
            </a:r>
            <a:r>
              <a:rPr lang="en-US" altLang="ko-KR" sz="1200">
                <a:solidFill>
                  <a:schemeClr val="bg1"/>
                </a:solidFill>
              </a:rPr>
              <a:t>'Hips'</a:t>
            </a:r>
            <a:r>
              <a:rPr lang="ko-KR" altLang="en-US" sz="1200">
                <a:solidFill>
                  <a:schemeClr val="bg1"/>
                </a:solidFill>
              </a:rPr>
              <a:t>를 선택 후 </a:t>
            </a:r>
            <a:r>
              <a:rPr lang="en-US" altLang="ko-KR" sz="1200">
                <a:solidFill>
                  <a:schemeClr val="bg1"/>
                </a:solidFill>
              </a:rPr>
              <a:t>[Set Bode]</a:t>
            </a:r>
            <a:r>
              <a:rPr lang="ko-KR" altLang="en-US" sz="1200">
                <a:solidFill>
                  <a:schemeClr val="bg1"/>
                </a:solidFill>
              </a:rPr>
              <a:t>버튼을 클릭하면 다음과 같이 추가됩니다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153568"/>
            <a:ext cx="10058400" cy="40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6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chemeClr val="bg1"/>
                </a:solidFill>
              </a:rPr>
              <a:t>5) </a:t>
            </a:r>
            <a:r>
              <a:rPr lang="ko-KR" altLang="en-US" sz="1200">
                <a:solidFill>
                  <a:schemeClr val="bg1"/>
                </a:solidFill>
              </a:rPr>
              <a:t>나머지 항목들도 동일한 방식으로 설정합니다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379621"/>
            <a:ext cx="7067550" cy="3928879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68993" y="5494214"/>
            <a:ext cx="11391900" cy="417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참고로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리스트 연결이 완료 된 후 </a:t>
            </a:r>
            <a:r>
              <a:rPr lang="en-US" altLang="ko-KR" sz="1200">
                <a:solidFill>
                  <a:schemeClr val="bg1"/>
                </a:solidFill>
              </a:rPr>
              <a:t>[Save]</a:t>
            </a:r>
            <a:r>
              <a:rPr lang="ko-KR" altLang="en-US" sz="1200">
                <a:solidFill>
                  <a:schemeClr val="bg1"/>
                </a:solidFill>
              </a:rPr>
              <a:t>버튼을 누르면 내컴퓨터의 임의의 공간에 위 리스트가 저장됩니다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동일한 구조의 여러 시퀀스로 구성된 애니메이션 팩이 있을경우</a:t>
            </a:r>
            <a:r>
              <a:rPr lang="en-US" altLang="ko-KR" sz="1200">
                <a:solidFill>
                  <a:schemeClr val="bg1"/>
                </a:solidFill>
              </a:rPr>
              <a:t>, '3)'</a:t>
            </a:r>
            <a:r>
              <a:rPr lang="ko-KR" altLang="en-US" sz="1200">
                <a:solidFill>
                  <a:schemeClr val="bg1"/>
                </a:solidFill>
              </a:rPr>
              <a:t>단계의 바이패드 생성까지 진행 후  </a:t>
            </a:r>
            <a:r>
              <a:rPr lang="en-US" altLang="ko-KR" sz="1200">
                <a:solidFill>
                  <a:schemeClr val="bg1"/>
                </a:solidFill>
              </a:rPr>
              <a:t>[Load]</a:t>
            </a:r>
            <a:r>
              <a:rPr lang="ko-KR" altLang="en-US" sz="1200">
                <a:solidFill>
                  <a:schemeClr val="bg1"/>
                </a:solidFill>
              </a:rPr>
              <a:t>기능을 사용하면 보다 빠르게 작업 진행 가능합니다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375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6)  </a:t>
            </a:r>
            <a:r>
              <a:rPr lang="ko-KR" altLang="en-US" sz="1200">
                <a:solidFill>
                  <a:schemeClr val="bg1"/>
                </a:solidFill>
              </a:rPr>
              <a:t>이상태에서 바로 </a:t>
            </a:r>
            <a:r>
              <a:rPr lang="en-US" altLang="ko-KR" sz="1200">
                <a:solidFill>
                  <a:schemeClr val="bg1"/>
                </a:solidFill>
              </a:rPr>
              <a:t>[Matching]</a:t>
            </a:r>
            <a:r>
              <a:rPr lang="ko-KR" altLang="en-US" sz="1200">
                <a:solidFill>
                  <a:schemeClr val="bg1"/>
                </a:solidFill>
              </a:rPr>
              <a:t>을 클릭하면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바이패드에서 변환된 본이 아닌경우에는 아래와 같이 비정상적으로 트랜스폼 </a:t>
            </a:r>
            <a:r>
              <a:rPr lang="ko-KR" altLang="en-US" sz="1200">
                <a:solidFill>
                  <a:schemeClr val="bg1"/>
                </a:solidFill>
              </a:rPr>
              <a:t>됩니다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이는 대부분 본의 축이 바이패드와 달라 발생하는 문제로써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이 경우 중간 보정을 위한 더미생성 기능을 통해 해결할 수 있습니다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81049" y="2450615"/>
            <a:ext cx="5276851" cy="912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</a:t>
            </a:r>
            <a:r>
              <a:rPr lang="ko-KR" altLang="en-US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바이패드기준으로 </a:t>
            </a:r>
            <a:r>
              <a:rPr lang="ko-KR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출력된 본으로 구성된 </a:t>
            </a:r>
            <a:r>
              <a:rPr lang="ko-KR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원본리소스에 </a:t>
            </a:r>
            <a:r>
              <a:rPr lang="ko-KR" altLang="en-US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매칭시켰을경우</a:t>
            </a:r>
            <a:endParaRPr lang="en-US" altLang="ko-KR" sz="1200" b="1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en-US" altLang="ko-KR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올바르게 매칭됨</a:t>
            </a:r>
            <a:endParaRPr lang="en-US" altLang="ko-KR" sz="1200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9" y="1761957"/>
            <a:ext cx="4706037" cy="2289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9" y="4241716"/>
            <a:ext cx="4511662" cy="2289423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847724" y="5069990"/>
            <a:ext cx="5715001" cy="912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</a:t>
            </a:r>
            <a:r>
              <a:rPr lang="ko-KR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외부 </a:t>
            </a:r>
            <a:r>
              <a:rPr lang="en-US" altLang="ko-KR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FBX</a:t>
            </a:r>
            <a:r>
              <a:rPr lang="ko-KR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를 단순 매칭시켰을 경우 잘못 </a:t>
            </a:r>
            <a:r>
              <a:rPr lang="ko-KR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매칭된 </a:t>
            </a:r>
            <a:r>
              <a:rPr lang="ko-KR" altLang="en-US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예</a:t>
            </a:r>
            <a:endParaRPr lang="en-US" altLang="ko-KR" sz="1200" b="1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: Spine</a:t>
            </a:r>
            <a:r>
              <a:rPr lang="en-US" altLang="ko-KR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, Clavicle </a:t>
            </a:r>
            <a:r>
              <a:rPr lang="ko-KR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등 축이 돌아가 있으며</a:t>
            </a:r>
            <a:r>
              <a:rPr lang="en-US" altLang="ko-KR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b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이로인해 </a:t>
            </a:r>
            <a:r>
              <a:rPr lang="ko-KR" altLang="en-US" sz="12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정상적인 트랜스폼 불가</a:t>
            </a:r>
            <a:endParaRPr lang="en-US" altLang="ko-KR" sz="1200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0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44275" cy="11334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7) </a:t>
            </a:r>
            <a:r>
              <a:rPr lang="ko-KR" altLang="en-US" sz="1200">
                <a:solidFill>
                  <a:schemeClr val="bg1"/>
                </a:solidFill>
              </a:rPr>
              <a:t>샘플을 확인해보면</a:t>
            </a:r>
            <a:r>
              <a:rPr lang="en-US" altLang="ko-KR" sz="1200">
                <a:solidFill>
                  <a:schemeClr val="bg1"/>
                </a:solidFill>
              </a:rPr>
              <a:t>, COM</a:t>
            </a:r>
            <a:r>
              <a:rPr lang="ko-KR" altLang="en-US" sz="1200">
                <a:solidFill>
                  <a:schemeClr val="bg1"/>
                </a:solidFill>
              </a:rPr>
              <a:t>의 역할을 하는 </a:t>
            </a:r>
            <a:r>
              <a:rPr lang="en-US" altLang="ko-KR" sz="1200">
                <a:solidFill>
                  <a:schemeClr val="bg1"/>
                </a:solidFill>
              </a:rPr>
              <a:t>Hips</a:t>
            </a:r>
            <a:r>
              <a:rPr lang="ko-KR" altLang="en-US" sz="1200">
                <a:solidFill>
                  <a:schemeClr val="bg1"/>
                </a:solidFill>
              </a:rPr>
              <a:t>본이 </a:t>
            </a:r>
            <a:r>
              <a:rPr lang="en-US" altLang="ko-KR" sz="1200">
                <a:solidFill>
                  <a:schemeClr val="bg1"/>
                </a:solidFill>
              </a:rPr>
              <a:t>COM</a:t>
            </a:r>
            <a:r>
              <a:rPr lang="ko-KR" altLang="en-US" sz="1200">
                <a:solidFill>
                  <a:schemeClr val="bg1"/>
                </a:solidFill>
              </a:rPr>
              <a:t>과 비교하여 </a:t>
            </a:r>
            <a:r>
              <a:rPr lang="en-US" altLang="ko-KR" sz="1200">
                <a:solidFill>
                  <a:schemeClr val="bg1"/>
                </a:solidFill>
              </a:rPr>
              <a:t>Y</a:t>
            </a:r>
            <a:r>
              <a:rPr lang="ko-KR" altLang="en-US" sz="1200">
                <a:solidFill>
                  <a:schemeClr val="bg1"/>
                </a:solidFill>
              </a:rPr>
              <a:t>축이 </a:t>
            </a:r>
            <a:r>
              <a:rPr lang="en-US" altLang="ko-KR" sz="1200">
                <a:solidFill>
                  <a:schemeClr val="bg1"/>
                </a:solidFill>
              </a:rPr>
              <a:t>180</a:t>
            </a:r>
            <a:r>
              <a:rPr lang="ko-KR" altLang="en-US" sz="1200">
                <a:solidFill>
                  <a:schemeClr val="bg1"/>
                </a:solidFill>
              </a:rPr>
              <a:t>도 회전되어 있으며</a:t>
            </a:r>
            <a:r>
              <a:rPr lang="en-US" altLang="ko-KR" sz="1200">
                <a:solidFill>
                  <a:schemeClr val="bg1"/>
                </a:solidFill>
              </a:rPr>
              <a:t>, Spine</a:t>
            </a:r>
            <a:r>
              <a:rPr lang="ko-KR" altLang="en-US" sz="1200">
                <a:solidFill>
                  <a:schemeClr val="bg1"/>
                </a:solidFill>
              </a:rPr>
              <a:t>의 경우 </a:t>
            </a:r>
            <a:r>
              <a:rPr lang="en-US" altLang="ko-KR" sz="1200">
                <a:solidFill>
                  <a:schemeClr val="bg1"/>
                </a:solidFill>
              </a:rPr>
              <a:t>X</a:t>
            </a:r>
            <a:r>
              <a:rPr lang="ko-KR" altLang="en-US" sz="1200">
                <a:solidFill>
                  <a:schemeClr val="bg1"/>
                </a:solidFill>
              </a:rPr>
              <a:t>축이 </a:t>
            </a:r>
            <a:r>
              <a:rPr lang="en-US" altLang="ko-KR" sz="1200">
                <a:solidFill>
                  <a:schemeClr val="bg1"/>
                </a:solidFill>
              </a:rPr>
              <a:t>-90(=270)</a:t>
            </a:r>
            <a:r>
              <a:rPr lang="ko-KR" altLang="en-US" sz="1200">
                <a:solidFill>
                  <a:schemeClr val="bg1"/>
                </a:solidFill>
              </a:rPr>
              <a:t>도 회전되어 있습니다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smtClean="0">
                <a:solidFill>
                  <a:schemeClr val="bg1"/>
                </a:solidFill>
              </a:rPr>
              <a:t>이에 </a:t>
            </a:r>
            <a:r>
              <a:rPr lang="ko-KR" altLang="en-US" sz="1200">
                <a:solidFill>
                  <a:schemeClr val="bg1"/>
                </a:solidFill>
              </a:rPr>
              <a:t>대한 더미들을 생성 후 직접 회전하여 매칭하여도 좋지만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위 두개의 본은 캐릭터의 핵심이 되는 본이기에 먼저 위의 축에대한 설정을 한 후 더미생성으로 </a:t>
            </a:r>
            <a:r>
              <a:rPr lang="ko-KR" altLang="en-US" sz="1200">
                <a:solidFill>
                  <a:schemeClr val="bg1"/>
                </a:solidFill>
              </a:rPr>
              <a:t>진행합니다</a:t>
            </a:r>
            <a:r>
              <a:rPr lang="en-US" altLang="ko-KR" sz="1200" smtClean="0">
                <a:solidFill>
                  <a:schemeClr val="bg1"/>
                </a:solidFill>
              </a:rPr>
              <a:t>. </a:t>
            </a:r>
            <a:r>
              <a:rPr lang="ko-KR" altLang="en-US" sz="1200" smtClean="0">
                <a:solidFill>
                  <a:schemeClr val="bg1"/>
                </a:solidFill>
              </a:rPr>
              <a:t>또한 </a:t>
            </a:r>
            <a:r>
              <a:rPr lang="ko-KR" altLang="en-US" sz="1200">
                <a:solidFill>
                  <a:schemeClr val="bg1"/>
                </a:solidFill>
              </a:rPr>
              <a:t>나머지 축들도 바이패드와 다르기 때문에 </a:t>
            </a:r>
            <a:r>
              <a:rPr lang="en-US" altLang="ko-KR" sz="1200">
                <a:solidFill>
                  <a:schemeClr val="bg1"/>
                </a:solidFill>
              </a:rPr>
              <a:t>Additional</a:t>
            </a:r>
            <a:r>
              <a:rPr lang="ko-KR" altLang="en-US" sz="1200">
                <a:solidFill>
                  <a:schemeClr val="bg1"/>
                </a:solidFill>
              </a:rPr>
              <a:t>에 해당하는 상항만 제외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나머지 항목을 전부 체크한 후 </a:t>
            </a:r>
            <a:r>
              <a:rPr lang="en-US" altLang="ko-KR" sz="1200">
                <a:solidFill>
                  <a:schemeClr val="bg1"/>
                </a:solidFill>
              </a:rPr>
              <a:t>[Create Dummy]</a:t>
            </a:r>
            <a:r>
              <a:rPr lang="ko-KR" altLang="en-US" sz="1200">
                <a:solidFill>
                  <a:schemeClr val="bg1"/>
                </a:solidFill>
              </a:rPr>
              <a:t>버튼을 클릭합니다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184709"/>
            <a:ext cx="7343774" cy="40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44275" cy="4095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그러면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다음과 같이 더미 포인터들이 생성되었음을 확인하실 수 있습니다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46" y="1774257"/>
            <a:ext cx="846890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7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44275" cy="4095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8) </a:t>
            </a:r>
            <a:r>
              <a:rPr lang="ko-KR" altLang="en-US" sz="1200">
                <a:solidFill>
                  <a:schemeClr val="bg1"/>
                </a:solidFill>
              </a:rPr>
              <a:t>다시 </a:t>
            </a:r>
            <a:r>
              <a:rPr lang="en-US" altLang="ko-KR" sz="1200">
                <a:solidFill>
                  <a:schemeClr val="bg1"/>
                </a:solidFill>
              </a:rPr>
              <a:t>[Matching]</a:t>
            </a:r>
            <a:r>
              <a:rPr lang="ko-KR" altLang="en-US" sz="1200">
                <a:solidFill>
                  <a:schemeClr val="bg1"/>
                </a:solidFill>
              </a:rPr>
              <a:t>버튼을 클릭합니다</a:t>
            </a:r>
            <a:r>
              <a:rPr lang="en-US" altLang="ko-KR" sz="1200">
                <a:solidFill>
                  <a:schemeClr val="bg1"/>
                </a:solidFill>
              </a:rPr>
              <a:t>. COM</a:t>
            </a:r>
            <a:r>
              <a:rPr lang="ko-KR" altLang="en-US" sz="1200">
                <a:solidFill>
                  <a:schemeClr val="bg1"/>
                </a:solidFill>
              </a:rPr>
              <a:t>과 </a:t>
            </a:r>
            <a:r>
              <a:rPr lang="en-US" altLang="ko-KR" sz="1200">
                <a:solidFill>
                  <a:schemeClr val="bg1"/>
                </a:solidFill>
              </a:rPr>
              <a:t>Spine</a:t>
            </a:r>
            <a:r>
              <a:rPr lang="ko-KR" altLang="en-US" sz="1200">
                <a:solidFill>
                  <a:schemeClr val="bg1"/>
                </a:solidFill>
              </a:rPr>
              <a:t>의 경우 더미생성 시 미리 축에 대한 설정을 하였기 때문에 </a:t>
            </a:r>
            <a:r>
              <a:rPr lang="ko-KR" altLang="en-US" sz="1200">
                <a:solidFill>
                  <a:schemeClr val="bg1"/>
                </a:solidFill>
              </a:rPr>
              <a:t>일치하지만</a:t>
            </a:r>
            <a:r>
              <a:rPr lang="en-US" altLang="ko-KR" sz="1200" smtClean="0">
                <a:solidFill>
                  <a:schemeClr val="bg1"/>
                </a:solidFill>
              </a:rPr>
              <a:t>,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Clavicle</a:t>
            </a:r>
            <a:r>
              <a:rPr lang="ko-KR" altLang="en-US" sz="1200">
                <a:solidFill>
                  <a:schemeClr val="bg1"/>
                </a:solidFill>
              </a:rPr>
              <a:t>하위의 </a:t>
            </a:r>
            <a:r>
              <a:rPr lang="en-US" altLang="ko-KR" sz="1200">
                <a:solidFill>
                  <a:schemeClr val="bg1"/>
                </a:solidFill>
              </a:rPr>
              <a:t>UpperArm</a:t>
            </a:r>
            <a:r>
              <a:rPr lang="ko-KR" altLang="en-US" sz="1200">
                <a:solidFill>
                  <a:schemeClr val="bg1"/>
                </a:solidFill>
              </a:rPr>
              <a:t>부터는 축이 틀어져 있는 것을 확인 할 수 있습니다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96" y="1966624"/>
            <a:ext cx="846890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44275" cy="4095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이 경우에는 직접 틀어져있는 부위의 해당 더미를 회전 시켜 보정할 수 있습니다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r>
              <a:rPr lang="en-US" altLang="ko-KR" sz="1200" smtClean="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예시에서는 </a:t>
            </a:r>
            <a:r>
              <a:rPr lang="en-US" altLang="ko-KR" sz="1200">
                <a:solidFill>
                  <a:schemeClr val="bg1"/>
                </a:solidFill>
              </a:rPr>
              <a:t>UpperArm</a:t>
            </a:r>
            <a:r>
              <a:rPr lang="ko-KR" altLang="en-US" sz="1200">
                <a:solidFill>
                  <a:schemeClr val="bg1"/>
                </a:solidFill>
              </a:rPr>
              <a:t>에 해당하는 더미를 </a:t>
            </a:r>
            <a:r>
              <a:rPr lang="en-US" altLang="ko-KR" sz="1200">
                <a:solidFill>
                  <a:schemeClr val="bg1"/>
                </a:solidFill>
              </a:rPr>
              <a:t>Y</a:t>
            </a:r>
            <a:r>
              <a:rPr lang="ko-KR" altLang="en-US" sz="1200">
                <a:solidFill>
                  <a:schemeClr val="bg1"/>
                </a:solidFill>
              </a:rPr>
              <a:t>축이 바깥부분을 바라보도록 </a:t>
            </a:r>
            <a:r>
              <a:rPr lang="ko-KR" altLang="en-US" sz="1200">
                <a:solidFill>
                  <a:schemeClr val="bg1"/>
                </a:solidFill>
              </a:rPr>
              <a:t>회전시킵니다</a:t>
            </a:r>
            <a:r>
              <a:rPr lang="en-US" altLang="ko-KR" sz="1200" smtClean="0">
                <a:solidFill>
                  <a:schemeClr val="bg1"/>
                </a:solidFill>
              </a:rPr>
              <a:t>. </a:t>
            </a:r>
            <a:r>
              <a:rPr lang="ko-KR" altLang="en-US" sz="1200" smtClean="0">
                <a:solidFill>
                  <a:schemeClr val="bg1"/>
                </a:solidFill>
              </a:rPr>
              <a:t>또한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예시파일의 경우 </a:t>
            </a:r>
            <a:r>
              <a:rPr lang="en-US" altLang="ko-KR" sz="1200">
                <a:solidFill>
                  <a:schemeClr val="bg1"/>
                </a:solidFill>
              </a:rPr>
              <a:t>ForeArm</a:t>
            </a:r>
            <a:r>
              <a:rPr lang="ko-KR" altLang="en-US" sz="1200">
                <a:solidFill>
                  <a:schemeClr val="bg1"/>
                </a:solidFill>
              </a:rPr>
              <a:t>의 축이 </a:t>
            </a:r>
            <a:r>
              <a:rPr lang="en-US" altLang="ko-KR" sz="1200">
                <a:solidFill>
                  <a:schemeClr val="bg1"/>
                </a:solidFill>
              </a:rPr>
              <a:t>UpperArm</a:t>
            </a:r>
            <a:r>
              <a:rPr lang="ko-KR" altLang="en-US" sz="1200">
                <a:solidFill>
                  <a:schemeClr val="bg1"/>
                </a:solidFill>
              </a:rPr>
              <a:t>과 다르기에 </a:t>
            </a:r>
            <a:r>
              <a:rPr lang="en-US" altLang="ko-KR" sz="1200">
                <a:solidFill>
                  <a:schemeClr val="bg1"/>
                </a:solidFill>
              </a:rPr>
              <a:t>ForeArm</a:t>
            </a:r>
            <a:r>
              <a:rPr lang="ko-KR" altLang="en-US" sz="1200">
                <a:solidFill>
                  <a:schemeClr val="bg1"/>
                </a:solidFill>
              </a:rPr>
              <a:t>더미도 </a:t>
            </a:r>
            <a:r>
              <a:rPr lang="en-US" altLang="ko-KR" sz="1200">
                <a:solidFill>
                  <a:schemeClr val="bg1"/>
                </a:solidFill>
              </a:rPr>
              <a:t>Y</a:t>
            </a:r>
            <a:r>
              <a:rPr lang="ko-KR" altLang="en-US" sz="1200">
                <a:solidFill>
                  <a:schemeClr val="bg1"/>
                </a:solidFill>
              </a:rPr>
              <a:t>축이 바깥을 바라보도록 </a:t>
            </a:r>
            <a:r>
              <a:rPr lang="ko-KR" altLang="en-US" sz="1200">
                <a:solidFill>
                  <a:schemeClr val="bg1"/>
                </a:solidFill>
              </a:rPr>
              <a:t>회전시켜줍니다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참고로 </a:t>
            </a:r>
            <a:r>
              <a:rPr lang="en-US" altLang="ko-KR" sz="1200">
                <a:solidFill>
                  <a:schemeClr val="bg1"/>
                </a:solidFill>
              </a:rPr>
              <a:t>Clavicle</a:t>
            </a:r>
            <a:r>
              <a:rPr lang="ko-KR" altLang="en-US" sz="1200">
                <a:solidFill>
                  <a:schemeClr val="bg1"/>
                </a:solidFill>
              </a:rPr>
              <a:t>의 경우 바이패드에서 </a:t>
            </a:r>
            <a:r>
              <a:rPr lang="en-US" altLang="ko-KR" sz="1200">
                <a:solidFill>
                  <a:schemeClr val="bg1"/>
                </a:solidFill>
              </a:rPr>
              <a:t>X</a:t>
            </a:r>
            <a:r>
              <a:rPr lang="ko-KR" altLang="en-US" sz="1200">
                <a:solidFill>
                  <a:schemeClr val="bg1"/>
                </a:solidFill>
              </a:rPr>
              <a:t>축 회전이 불가능 하도록 설정되어 </a:t>
            </a:r>
            <a:r>
              <a:rPr lang="ko-KR" altLang="en-US" sz="1200">
                <a:solidFill>
                  <a:schemeClr val="bg1"/>
                </a:solidFill>
              </a:rPr>
              <a:t>있습니다</a:t>
            </a:r>
            <a:r>
              <a:rPr lang="en-US" altLang="ko-KR" sz="1200" smtClean="0">
                <a:solidFill>
                  <a:schemeClr val="bg1"/>
                </a:solidFill>
              </a:rPr>
              <a:t>. </a:t>
            </a:r>
            <a:r>
              <a:rPr lang="ko-KR" altLang="en-US" sz="1200" smtClean="0">
                <a:solidFill>
                  <a:schemeClr val="bg1"/>
                </a:solidFill>
              </a:rPr>
              <a:t>따라서 </a:t>
            </a:r>
            <a:r>
              <a:rPr lang="ko-KR" altLang="en-US" sz="1200">
                <a:solidFill>
                  <a:schemeClr val="bg1"/>
                </a:solidFill>
              </a:rPr>
              <a:t>본 툴에서는 </a:t>
            </a:r>
            <a:r>
              <a:rPr lang="en-US" altLang="ko-KR" sz="1200">
                <a:solidFill>
                  <a:schemeClr val="bg1"/>
                </a:solidFill>
              </a:rPr>
              <a:t>Lookat Constraint</a:t>
            </a:r>
            <a:r>
              <a:rPr lang="ko-KR" altLang="en-US" sz="1200">
                <a:solidFill>
                  <a:schemeClr val="bg1"/>
                </a:solidFill>
              </a:rPr>
              <a:t>를 사용하여 자동으로 회전값을 잡아주도록 구현되어 있습니다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r>
              <a:rPr lang="ko-KR" altLang="en-US" sz="1200">
                <a:solidFill>
                  <a:schemeClr val="bg1"/>
                </a:solidFill>
              </a:rPr>
              <a:t>이점 참고 바랍니다</a:t>
            </a:r>
            <a:r>
              <a:rPr lang="en-US" altLang="ko-KR" sz="1200">
                <a:solidFill>
                  <a:schemeClr val="bg1"/>
                </a:solidFill>
              </a:rPr>
              <a:t>.)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309072"/>
            <a:ext cx="4838952" cy="23648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576" y="2772704"/>
            <a:ext cx="6391023" cy="343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44275" cy="4095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9) </a:t>
            </a:r>
            <a:r>
              <a:rPr lang="ko-KR" altLang="en-US" sz="1200">
                <a:solidFill>
                  <a:schemeClr val="bg1"/>
                </a:solidFill>
              </a:rPr>
              <a:t>더미를 적절하게 회전시켰다면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다시한번 </a:t>
            </a:r>
            <a:r>
              <a:rPr lang="en-US" altLang="ko-KR" sz="1200">
                <a:solidFill>
                  <a:schemeClr val="bg1"/>
                </a:solidFill>
              </a:rPr>
              <a:t>[Matching]</a:t>
            </a:r>
            <a:r>
              <a:rPr lang="ko-KR" altLang="en-US" sz="1200">
                <a:solidFill>
                  <a:schemeClr val="bg1"/>
                </a:solidFill>
              </a:rPr>
              <a:t>를 눌러 재정렬 합니다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아래 이미지와 같이 본에 적절하게 매칭되는 것을 확인 할 수 있습니다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r>
              <a:rPr lang="ko-KR" altLang="en-US" sz="1200">
                <a:solidFill>
                  <a:schemeClr val="bg1"/>
                </a:solidFill>
              </a:rPr>
              <a:t>더미조절</a:t>
            </a:r>
            <a:r>
              <a:rPr lang="en-US" altLang="ko-KR" sz="1200">
                <a:solidFill>
                  <a:schemeClr val="bg1"/>
                </a:solidFill>
              </a:rPr>
              <a:t>-&gt;[Matching]</a:t>
            </a:r>
            <a:r>
              <a:rPr lang="ko-KR" altLang="en-US" sz="1200">
                <a:solidFill>
                  <a:schemeClr val="bg1"/>
                </a:solidFill>
              </a:rPr>
              <a:t>과정을 반복하면 좀 더 정확히 매칭시킬 수 있습니다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6" y="1952336"/>
            <a:ext cx="8440328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5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34102" y="1542762"/>
            <a:ext cx="8438095" cy="4095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&lt; </a:t>
            </a:r>
            <a:r>
              <a:rPr lang="ko-KR" altLang="en-US" sz="1200">
                <a:solidFill>
                  <a:schemeClr val="bg1"/>
                </a:solidFill>
              </a:rPr>
              <a:t>원본 </a:t>
            </a:r>
            <a:r>
              <a:rPr lang="en-US" altLang="ko-KR" sz="1200">
                <a:solidFill>
                  <a:schemeClr val="bg1"/>
                </a:solidFill>
              </a:rPr>
              <a:t>/ </a:t>
            </a:r>
            <a:r>
              <a:rPr lang="ko-KR" altLang="en-US" sz="1200">
                <a:solidFill>
                  <a:schemeClr val="bg1"/>
                </a:solidFill>
              </a:rPr>
              <a:t>더미조절 전 </a:t>
            </a:r>
            <a:r>
              <a:rPr lang="en-US" altLang="ko-KR" sz="1200">
                <a:solidFill>
                  <a:schemeClr val="bg1"/>
                </a:solidFill>
              </a:rPr>
              <a:t>/ </a:t>
            </a:r>
            <a:r>
              <a:rPr lang="ko-KR" altLang="en-US" sz="1200">
                <a:solidFill>
                  <a:schemeClr val="bg1"/>
                </a:solidFill>
              </a:rPr>
              <a:t>더미조절 후 </a:t>
            </a:r>
            <a:r>
              <a:rPr lang="en-US" altLang="ko-KR" sz="1200">
                <a:solidFill>
                  <a:schemeClr val="bg1"/>
                </a:solidFill>
              </a:rPr>
              <a:t>&gt;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02" y="1952336"/>
            <a:ext cx="8438095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28625" y="962026"/>
            <a:ext cx="11344275" cy="409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10) Animation</a:t>
            </a:r>
            <a:r>
              <a:rPr lang="ko-KR" altLang="en-US" sz="1200">
                <a:solidFill>
                  <a:schemeClr val="bg1"/>
                </a:solidFill>
              </a:rPr>
              <a:t>을 복사합니다</a:t>
            </a:r>
            <a:r>
              <a:rPr lang="en-US" altLang="ko-KR" sz="1200">
                <a:solidFill>
                  <a:schemeClr val="bg1"/>
                </a:solidFill>
              </a:rPr>
              <a:t>. Range</a:t>
            </a:r>
            <a:r>
              <a:rPr lang="ko-KR" altLang="en-US" sz="1200">
                <a:solidFill>
                  <a:schemeClr val="bg1"/>
                </a:solidFill>
              </a:rPr>
              <a:t>는 전체 범위인 </a:t>
            </a:r>
            <a:r>
              <a:rPr lang="en-US" altLang="ko-KR" sz="1200">
                <a:solidFill>
                  <a:schemeClr val="bg1"/>
                </a:solidFill>
              </a:rPr>
              <a:t>'All'</a:t>
            </a:r>
            <a:r>
              <a:rPr lang="ko-KR" altLang="en-US" sz="1200">
                <a:solidFill>
                  <a:schemeClr val="bg1"/>
                </a:solidFill>
              </a:rPr>
              <a:t>로 선택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애니메이션이 존재하는 프레임을 기준으로 설정하고</a:t>
            </a:r>
            <a:r>
              <a:rPr lang="en-US" altLang="ko-KR" sz="1200">
                <a:solidFill>
                  <a:schemeClr val="bg1"/>
                </a:solidFill>
              </a:rPr>
              <a:t>, [Copy Animaiton]</a:t>
            </a:r>
            <a:r>
              <a:rPr lang="ko-KR" altLang="en-US" sz="1200">
                <a:solidFill>
                  <a:schemeClr val="bg1"/>
                </a:solidFill>
              </a:rPr>
              <a:t>버튼을 </a:t>
            </a:r>
            <a:r>
              <a:rPr lang="ko-KR" altLang="en-US" sz="1200">
                <a:solidFill>
                  <a:schemeClr val="bg1"/>
                </a:solidFill>
              </a:rPr>
              <a:t>클릭합니다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실행 시 바이패드의 </a:t>
            </a:r>
            <a:r>
              <a:rPr lang="en-US" altLang="ko-KR" sz="1200">
                <a:solidFill>
                  <a:schemeClr val="bg1"/>
                </a:solidFill>
              </a:rPr>
              <a:t>COM -&gt; Pelvis-&gt; Spine -&gt; Neck -&gt; Left Arm -&gt; Right Arm -&gt; Head -&gt; Left Leg -&gt; Right Leg </a:t>
            </a:r>
            <a:r>
              <a:rPr lang="ko-KR" altLang="en-US" sz="1200">
                <a:solidFill>
                  <a:schemeClr val="bg1"/>
                </a:solidFill>
              </a:rPr>
              <a:t>순서로 애니메이션을 </a:t>
            </a:r>
            <a:r>
              <a:rPr lang="ko-KR" altLang="en-US" sz="1200">
                <a:solidFill>
                  <a:schemeClr val="bg1"/>
                </a:solidFill>
              </a:rPr>
              <a:t>복사하게됩니다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다만</a:t>
            </a:r>
            <a:r>
              <a:rPr lang="en-US" altLang="ko-KR" sz="1200">
                <a:solidFill>
                  <a:schemeClr val="bg1"/>
                </a:solidFill>
              </a:rPr>
              <a:t>, Clavicle</a:t>
            </a:r>
            <a:r>
              <a:rPr lang="ko-KR" altLang="en-US" sz="1200">
                <a:solidFill>
                  <a:schemeClr val="bg1"/>
                </a:solidFill>
              </a:rPr>
              <a:t>의 축 처리 방식이 </a:t>
            </a:r>
            <a:r>
              <a:rPr lang="en-US" altLang="ko-KR" sz="1200">
                <a:solidFill>
                  <a:schemeClr val="bg1"/>
                </a:solidFill>
              </a:rPr>
              <a:t>Bone</a:t>
            </a:r>
            <a:r>
              <a:rPr lang="ko-KR" altLang="en-US" sz="1200">
                <a:solidFill>
                  <a:schemeClr val="bg1"/>
                </a:solidFill>
              </a:rPr>
              <a:t>과 다르기에 </a:t>
            </a:r>
            <a:r>
              <a:rPr lang="en-US" altLang="ko-KR" sz="1200">
                <a:solidFill>
                  <a:schemeClr val="bg1"/>
                </a:solidFill>
              </a:rPr>
              <a:t>IK </a:t>
            </a:r>
            <a:r>
              <a:rPr lang="ko-KR" altLang="en-US" sz="1200">
                <a:solidFill>
                  <a:schemeClr val="bg1"/>
                </a:solidFill>
              </a:rPr>
              <a:t>느낌의 애니메이션의 경우에는 약간의 오차가 발생할 수 있으므로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이후 이에 대한 추가 수정작업이 필요 할 수 있습니다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62" y="2114550"/>
            <a:ext cx="75438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4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사용예시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9075" y="962026"/>
            <a:ext cx="1072515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좌측부터 </a:t>
            </a:r>
            <a:r>
              <a:rPr lang="en-US" altLang="ko-KR" sz="1200">
                <a:solidFill>
                  <a:schemeClr val="bg1"/>
                </a:solidFill>
              </a:rPr>
              <a:t>BoneAnimation / </a:t>
            </a:r>
            <a:r>
              <a:rPr lang="ko-KR" altLang="en-US" sz="1200">
                <a:solidFill>
                  <a:schemeClr val="bg1"/>
                </a:solidFill>
              </a:rPr>
              <a:t>변환된 </a:t>
            </a:r>
            <a:r>
              <a:rPr lang="en-US" altLang="ko-KR" sz="1200">
                <a:solidFill>
                  <a:schemeClr val="bg1"/>
                </a:solidFill>
              </a:rPr>
              <a:t>BipedAnimation / </a:t>
            </a:r>
            <a:r>
              <a:rPr lang="ko-KR" altLang="en-US" sz="1200">
                <a:solidFill>
                  <a:schemeClr val="bg1"/>
                </a:solidFill>
              </a:rPr>
              <a:t>실사용캐릭터에 적용모습 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98" y="1942079"/>
            <a:ext cx="2209579" cy="3428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40" y="1952398"/>
            <a:ext cx="2196280" cy="34077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83" y="1957965"/>
            <a:ext cx="5350233" cy="34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28625" y="962026"/>
            <a:ext cx="11344275" cy="409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11) </a:t>
            </a:r>
            <a:r>
              <a:rPr lang="ko-KR" altLang="en-US" sz="1200">
                <a:solidFill>
                  <a:schemeClr val="bg1"/>
                </a:solidFill>
              </a:rPr>
              <a:t>애니메이션 복사가 완료되었으면</a:t>
            </a:r>
            <a:r>
              <a:rPr lang="en-US" altLang="ko-KR" sz="1200">
                <a:solidFill>
                  <a:schemeClr val="bg1"/>
                </a:solidFill>
              </a:rPr>
              <a:t>, [Export .Bip]</a:t>
            </a:r>
            <a:r>
              <a:rPr lang="ko-KR" altLang="en-US" sz="1200">
                <a:solidFill>
                  <a:schemeClr val="bg1"/>
                </a:solidFill>
              </a:rPr>
              <a:t>버튼을 눌러 </a:t>
            </a:r>
            <a:r>
              <a:rPr lang="en-US" altLang="ko-KR" sz="1200">
                <a:solidFill>
                  <a:schemeClr val="bg1"/>
                </a:solidFill>
              </a:rPr>
              <a:t>BIP</a:t>
            </a:r>
            <a:r>
              <a:rPr lang="ko-KR" altLang="en-US" sz="1200">
                <a:solidFill>
                  <a:schemeClr val="bg1"/>
                </a:solidFill>
              </a:rPr>
              <a:t>파일로 저장합니다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r>
              <a:rPr lang="ko-KR" altLang="en-US" sz="1200">
                <a:solidFill>
                  <a:schemeClr val="bg1"/>
                </a:solidFill>
              </a:rPr>
              <a:t>이후 원하는 리깅파일에 </a:t>
            </a:r>
            <a:r>
              <a:rPr lang="en-US" altLang="ko-KR" sz="1200">
                <a:solidFill>
                  <a:schemeClr val="bg1"/>
                </a:solidFill>
              </a:rPr>
              <a:t>BIP</a:t>
            </a:r>
            <a:r>
              <a:rPr lang="ko-KR" altLang="en-US" sz="1200">
                <a:solidFill>
                  <a:schemeClr val="bg1"/>
                </a:solidFill>
              </a:rPr>
              <a:t>파일 불러와 적용하시면 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81" y="1466850"/>
            <a:ext cx="7995237" cy="48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9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  </a:t>
            </a:r>
            <a:r>
              <a:rPr lang="ko-KR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주의사항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2100" y="2482838"/>
            <a:ext cx="94392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- 많은 기능이 들어간 툴이며 예상되는 대상 애니메이션의 다양성을 생각했을 때 초기에는 예기치않은 버그가 있을 수 있습니다.</a:t>
            </a:r>
          </a:p>
          <a:p>
            <a:endParaRPr lang="ko-KR" altLang="en-US" sz="1200">
              <a:solidFill>
                <a:schemeClr val="bg1"/>
              </a:solidFill>
            </a:endParaRPr>
          </a:p>
          <a:p>
            <a:r>
              <a:rPr lang="ko-KR" altLang="en-US" sz="1200">
                <a:solidFill>
                  <a:schemeClr val="bg1"/>
                </a:solidFill>
              </a:rPr>
              <a:t>- 또한 구조상의 바이패드와의 차이로 인해 애니메이션이 완벽히 복사되지 않을 가능성이 존재합니다.</a:t>
            </a:r>
          </a:p>
          <a:p>
            <a:endParaRPr lang="ko-KR" altLang="en-US" sz="1200">
              <a:solidFill>
                <a:schemeClr val="bg1"/>
              </a:solidFill>
            </a:endParaRPr>
          </a:p>
          <a:p>
            <a:r>
              <a:rPr lang="ko-KR" altLang="en-US" sz="1200">
                <a:solidFill>
                  <a:schemeClr val="bg1"/>
                </a:solidFill>
              </a:rPr>
              <a:t>- 때문에 툴사용의 주요 목적은 기반이 될 애니메이션을 가지고 오는 것으로 한정할 것을 권장합니다.</a:t>
            </a:r>
          </a:p>
          <a:p>
            <a:endParaRPr lang="ko-KR" altLang="en-US" sz="1200">
              <a:solidFill>
                <a:schemeClr val="bg1"/>
              </a:solidFill>
            </a:endParaRPr>
          </a:p>
          <a:p>
            <a:r>
              <a:rPr lang="ko-KR" altLang="en-US" sz="1200">
                <a:solidFill>
                  <a:schemeClr val="bg1"/>
                </a:solidFill>
              </a:rPr>
              <a:t>- 또한 사용에 있어 바이패드 생성 및 더미조절에 대한 기본적인 이해가 필요합니다.</a:t>
            </a:r>
          </a:p>
        </p:txBody>
      </p:sp>
    </p:spTree>
    <p:extLst>
      <p:ext uri="{BB962C8B-B14F-4D97-AF65-F5344CB8AC3E}">
        <p14:creationId xmlns:p14="http://schemas.microsoft.com/office/powerpoint/2010/main" val="98329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96" y="1233237"/>
            <a:ext cx="8556607" cy="475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chemeClr val="bg1"/>
                </a:solidFill>
              </a:rPr>
              <a:t>1</a:t>
            </a:r>
            <a:r>
              <a:rPr lang="en-US" altLang="ko-KR" sz="1200">
                <a:solidFill>
                  <a:schemeClr val="bg1"/>
                </a:solidFill>
              </a:rPr>
              <a:t>. Biped Creation: </a:t>
            </a:r>
            <a:r>
              <a:rPr lang="ko-KR" altLang="en-US" sz="1200">
                <a:solidFill>
                  <a:schemeClr val="bg1"/>
                </a:solidFill>
              </a:rPr>
              <a:t>바이패드를 </a:t>
            </a:r>
            <a:r>
              <a:rPr lang="ko-KR" altLang="en-US" sz="1200" smtClean="0">
                <a:solidFill>
                  <a:schemeClr val="bg1"/>
                </a:solidFill>
              </a:rPr>
              <a:t>생성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[</a:t>
            </a:r>
            <a:r>
              <a:rPr lang="en-US" altLang="ko-KR" sz="1100">
                <a:solidFill>
                  <a:schemeClr val="bg1"/>
                </a:solidFill>
              </a:rPr>
              <a:t>Create Biped]: </a:t>
            </a:r>
            <a:r>
              <a:rPr lang="ko-KR" altLang="en-US" sz="1100">
                <a:solidFill>
                  <a:schemeClr val="bg1"/>
                </a:solidFill>
              </a:rPr>
              <a:t>설정값을 적용하여 </a:t>
            </a:r>
            <a:r>
              <a:rPr lang="ko-KR" altLang="en-US" sz="1100">
                <a:solidFill>
                  <a:schemeClr val="bg1"/>
                </a:solidFill>
              </a:rPr>
              <a:t>바이패드를 </a:t>
            </a:r>
            <a:r>
              <a:rPr lang="ko-KR" altLang="en-US" sz="1100" smtClean="0">
                <a:solidFill>
                  <a:schemeClr val="bg1"/>
                </a:solidFill>
              </a:rPr>
              <a:t>생성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[Remove Biped]: </a:t>
            </a:r>
            <a:r>
              <a:rPr lang="ko-KR" altLang="en-US" sz="1100">
                <a:solidFill>
                  <a:schemeClr val="bg1"/>
                </a:solidFill>
              </a:rPr>
              <a:t>생성된 바이패드를 삭제하고 </a:t>
            </a:r>
            <a:r>
              <a:rPr lang="ko-KR" altLang="en-US" sz="1100">
                <a:solidFill>
                  <a:schemeClr val="bg1"/>
                </a:solidFill>
              </a:rPr>
              <a:t>리스트를 </a:t>
            </a:r>
            <a:r>
              <a:rPr lang="ko-KR" altLang="en-US" sz="1100" smtClean="0">
                <a:solidFill>
                  <a:schemeClr val="bg1"/>
                </a:solidFill>
              </a:rPr>
              <a:t>초기화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chemeClr val="bg1"/>
                </a:solidFill>
              </a:rPr>
              <a:t>2</a:t>
            </a:r>
            <a:r>
              <a:rPr lang="en-US" altLang="ko-KR" sz="1200">
                <a:solidFill>
                  <a:schemeClr val="bg1"/>
                </a:solidFill>
              </a:rPr>
              <a:t>. Matching: </a:t>
            </a:r>
            <a:r>
              <a:rPr lang="ko-KR" altLang="en-US" sz="1200">
                <a:solidFill>
                  <a:schemeClr val="bg1"/>
                </a:solidFill>
              </a:rPr>
              <a:t>생성된 바이패드와 원본 리소스의 </a:t>
            </a:r>
            <a:r>
              <a:rPr lang="en-US" altLang="ko-KR" sz="1200">
                <a:solidFill>
                  <a:schemeClr val="bg1"/>
                </a:solidFill>
              </a:rPr>
              <a:t>Bone(</a:t>
            </a:r>
            <a:r>
              <a:rPr lang="ko-KR" altLang="en-US" sz="1200">
                <a:solidFill>
                  <a:schemeClr val="bg1"/>
                </a:solidFill>
              </a:rPr>
              <a:t>혹은 더미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를 </a:t>
            </a:r>
            <a:r>
              <a:rPr lang="ko-KR" altLang="en-US" sz="1200" smtClean="0">
                <a:solidFill>
                  <a:schemeClr val="bg1"/>
                </a:solidFill>
              </a:rPr>
              <a:t>연결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[Set Node]: </a:t>
            </a:r>
            <a:r>
              <a:rPr lang="ko-KR" altLang="en-US" sz="1100">
                <a:solidFill>
                  <a:schemeClr val="bg1"/>
                </a:solidFill>
              </a:rPr>
              <a:t>바이패드를 연결시킬 </a:t>
            </a:r>
            <a:r>
              <a:rPr lang="en-US" altLang="ko-KR" sz="1100">
                <a:solidFill>
                  <a:schemeClr val="bg1"/>
                </a:solidFill>
              </a:rPr>
              <a:t>Bone</a:t>
            </a:r>
            <a:r>
              <a:rPr lang="ko-KR" altLang="en-US" sz="1100">
                <a:solidFill>
                  <a:schemeClr val="bg1"/>
                </a:solidFill>
              </a:rPr>
              <a:t>을 선택 후 버튼을 클릭하면</a:t>
            </a:r>
            <a:r>
              <a:rPr lang="en-US" altLang="ko-KR" sz="1100">
                <a:solidFill>
                  <a:schemeClr val="bg1"/>
                </a:solidFill>
              </a:rPr>
              <a:t>, </a:t>
            </a:r>
            <a:r>
              <a:rPr lang="ko-KR" altLang="en-US" sz="1100">
                <a:solidFill>
                  <a:schemeClr val="bg1"/>
                </a:solidFill>
              </a:rPr>
              <a:t>정보가 </a:t>
            </a:r>
            <a:r>
              <a:rPr lang="ko-KR" altLang="en-US" sz="1100" smtClean="0">
                <a:solidFill>
                  <a:schemeClr val="bg1"/>
                </a:solidFill>
              </a:rPr>
              <a:t>연결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[Reset]: </a:t>
            </a:r>
            <a:r>
              <a:rPr lang="ko-KR" altLang="en-US" sz="1100">
                <a:solidFill>
                  <a:schemeClr val="bg1"/>
                </a:solidFill>
              </a:rPr>
              <a:t>리스트 초기화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ko-KR" altLang="en-US" sz="1100">
                <a:solidFill>
                  <a:schemeClr val="bg1"/>
                </a:solidFill>
              </a:rPr>
              <a:t>체크박스 </a:t>
            </a:r>
            <a:r>
              <a:rPr lang="en-US" altLang="ko-KR" sz="1100">
                <a:solidFill>
                  <a:schemeClr val="bg1"/>
                </a:solidFill>
              </a:rPr>
              <a:t>'Exclude 'COM': </a:t>
            </a:r>
            <a:r>
              <a:rPr lang="ko-KR" altLang="en-US" sz="1100">
                <a:solidFill>
                  <a:schemeClr val="bg1"/>
                </a:solidFill>
              </a:rPr>
              <a:t>원본리소스에 </a:t>
            </a:r>
            <a:r>
              <a:rPr lang="en-US" altLang="ko-KR" sz="1100">
                <a:solidFill>
                  <a:schemeClr val="bg1"/>
                </a:solidFill>
              </a:rPr>
              <a:t>COM</a:t>
            </a:r>
            <a:r>
              <a:rPr lang="ko-KR" altLang="en-US" sz="1100">
                <a:solidFill>
                  <a:schemeClr val="bg1"/>
                </a:solidFill>
              </a:rPr>
              <a:t>이 없는 </a:t>
            </a:r>
            <a:r>
              <a:rPr lang="ko-KR" altLang="en-US" sz="1100">
                <a:solidFill>
                  <a:schemeClr val="bg1"/>
                </a:solidFill>
              </a:rPr>
              <a:t>경우 </a:t>
            </a:r>
            <a:r>
              <a:rPr lang="ko-KR" altLang="en-US" sz="1100" smtClean="0">
                <a:solidFill>
                  <a:schemeClr val="bg1"/>
                </a:solidFill>
              </a:rPr>
              <a:t>사용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[Load]/[Save]: </a:t>
            </a:r>
            <a:r>
              <a:rPr lang="ko-KR" altLang="en-US" sz="1100">
                <a:solidFill>
                  <a:schemeClr val="bg1"/>
                </a:solidFill>
              </a:rPr>
              <a:t>작성된 리스트를 저장</a:t>
            </a:r>
            <a:r>
              <a:rPr lang="en-US" altLang="ko-KR" sz="1100">
                <a:solidFill>
                  <a:schemeClr val="bg1"/>
                </a:solidFill>
              </a:rPr>
              <a:t>/</a:t>
            </a:r>
            <a:r>
              <a:rPr lang="ko-KR" altLang="en-US" sz="1100" smtClean="0">
                <a:solidFill>
                  <a:schemeClr val="bg1"/>
                </a:solidFill>
              </a:rPr>
              <a:t>불러오기</a:t>
            </a:r>
            <a:r>
              <a:rPr lang="en-US" altLang="ko-KR" sz="1100" smtClean="0">
                <a:solidFill>
                  <a:schemeClr val="bg1"/>
                </a:solidFill>
              </a:rPr>
              <a:t>. </a:t>
            </a:r>
            <a:r>
              <a:rPr lang="ko-KR" altLang="en-US" sz="1100">
                <a:solidFill>
                  <a:schemeClr val="bg1"/>
                </a:solidFill>
              </a:rPr>
              <a:t>단</a:t>
            </a:r>
            <a:r>
              <a:rPr lang="en-US" altLang="ko-KR" sz="1100">
                <a:solidFill>
                  <a:schemeClr val="bg1"/>
                </a:solidFill>
              </a:rPr>
              <a:t>, </a:t>
            </a:r>
            <a:r>
              <a:rPr lang="ko-KR" altLang="en-US" sz="1100">
                <a:solidFill>
                  <a:schemeClr val="bg1"/>
                </a:solidFill>
              </a:rPr>
              <a:t>씬내의 바이패드와 본이 </a:t>
            </a:r>
            <a:r>
              <a:rPr lang="ko-KR" altLang="en-US" sz="1100">
                <a:solidFill>
                  <a:schemeClr val="bg1"/>
                </a:solidFill>
              </a:rPr>
              <a:t>저장시와 </a:t>
            </a:r>
            <a:r>
              <a:rPr lang="ko-KR" altLang="en-US" sz="1100" smtClean="0">
                <a:solidFill>
                  <a:schemeClr val="bg1"/>
                </a:solidFill>
              </a:rPr>
              <a:t>동일해야 함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[Matching]: </a:t>
            </a:r>
            <a:r>
              <a:rPr lang="ko-KR" altLang="en-US" sz="1100">
                <a:solidFill>
                  <a:schemeClr val="bg1"/>
                </a:solidFill>
              </a:rPr>
              <a:t>연결된 정보를 바탕으로 </a:t>
            </a:r>
            <a:r>
              <a:rPr lang="en-US" altLang="ko-KR" sz="1100">
                <a:solidFill>
                  <a:schemeClr val="bg1"/>
                </a:solidFill>
              </a:rPr>
              <a:t>Bone</a:t>
            </a:r>
            <a:r>
              <a:rPr lang="ko-KR" altLang="en-US" sz="1100">
                <a:solidFill>
                  <a:schemeClr val="bg1"/>
                </a:solidFill>
              </a:rPr>
              <a:t>에 바이패드를 연결 </a:t>
            </a:r>
            <a:r>
              <a:rPr lang="en-US" altLang="ko-KR" sz="1100">
                <a:solidFill>
                  <a:schemeClr val="bg1"/>
                </a:solidFill>
              </a:rPr>
              <a:t>Transform</a:t>
            </a:r>
            <a:r>
              <a:rPr lang="ko-KR" altLang="en-US" sz="1100">
                <a:solidFill>
                  <a:schemeClr val="bg1"/>
                </a:solidFill>
              </a:rPr>
              <a:t>을 </a:t>
            </a:r>
            <a:r>
              <a:rPr lang="ko-KR" altLang="en-US" sz="1100" smtClean="0">
                <a:solidFill>
                  <a:schemeClr val="bg1"/>
                </a:solidFill>
              </a:rPr>
              <a:t>조절</a:t>
            </a:r>
            <a:r>
              <a:rPr lang="en-US" altLang="ko-KR" sz="1100" smtClean="0">
                <a:solidFill>
                  <a:schemeClr val="bg1"/>
                </a:solidFill>
              </a:rPr>
              <a:t> 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chemeClr val="bg1"/>
                </a:solidFill>
              </a:rPr>
              <a:t>3</a:t>
            </a:r>
            <a:r>
              <a:rPr lang="en-US" altLang="ko-KR" sz="1200">
                <a:solidFill>
                  <a:schemeClr val="bg1"/>
                </a:solidFill>
              </a:rPr>
              <a:t>. Pivot: Bone</a:t>
            </a:r>
            <a:r>
              <a:rPr lang="ko-KR" altLang="en-US" sz="1200">
                <a:solidFill>
                  <a:schemeClr val="bg1"/>
                </a:solidFill>
              </a:rPr>
              <a:t>본의 축과 바이패드의 축이 다른 </a:t>
            </a:r>
            <a:r>
              <a:rPr lang="ko-KR" altLang="en-US" sz="1200">
                <a:solidFill>
                  <a:schemeClr val="bg1"/>
                </a:solidFill>
              </a:rPr>
              <a:t>경우 </a:t>
            </a:r>
            <a:r>
              <a:rPr lang="ko-KR" altLang="en-US" sz="1200" smtClean="0">
                <a:solidFill>
                  <a:schemeClr val="bg1"/>
                </a:solidFill>
              </a:rPr>
              <a:t>조절 더미 생성</a:t>
            </a:r>
            <a:r>
              <a:rPr lang="en-US" altLang="ko-KR" sz="1200" smtClean="0">
                <a:solidFill>
                  <a:schemeClr val="bg1"/>
                </a:solidFill>
              </a:rPr>
              <a:t>. </a:t>
            </a:r>
            <a:r>
              <a:rPr lang="ko-KR" altLang="en-US" sz="1200">
                <a:solidFill>
                  <a:schemeClr val="bg1"/>
                </a:solidFill>
              </a:rPr>
              <a:t>하단메뉴를 </a:t>
            </a:r>
            <a:r>
              <a:rPr lang="ko-KR" altLang="en-US" sz="1200">
                <a:solidFill>
                  <a:schemeClr val="bg1"/>
                </a:solidFill>
              </a:rPr>
              <a:t>체크하면 </a:t>
            </a:r>
            <a:r>
              <a:rPr lang="ko-KR" altLang="en-US" sz="1200" smtClean="0">
                <a:solidFill>
                  <a:schemeClr val="bg1"/>
                </a:solidFill>
              </a:rPr>
              <a:t>해당부위 조절 더미 생성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Main: </a:t>
            </a:r>
            <a:r>
              <a:rPr lang="ko-KR" altLang="en-US" sz="1100">
                <a:solidFill>
                  <a:schemeClr val="bg1"/>
                </a:solidFill>
              </a:rPr>
              <a:t>구조상 상단 및 </a:t>
            </a:r>
            <a:r>
              <a:rPr lang="ko-KR" altLang="en-US" sz="1100">
                <a:solidFill>
                  <a:schemeClr val="bg1"/>
                </a:solidFill>
              </a:rPr>
              <a:t>중심 </a:t>
            </a:r>
            <a:r>
              <a:rPr lang="en-US" altLang="ko-KR" sz="1100" smtClean="0">
                <a:solidFill>
                  <a:schemeClr val="bg1"/>
                </a:solidFill>
              </a:rPr>
              <a:t>Node. </a:t>
            </a:r>
            <a:r>
              <a:rPr lang="ko-KR" altLang="en-US" sz="1100">
                <a:solidFill>
                  <a:schemeClr val="bg1"/>
                </a:solidFill>
              </a:rPr>
              <a:t>더미 생성 후 직접 </a:t>
            </a:r>
            <a:r>
              <a:rPr lang="ko-KR" altLang="en-US" sz="1100">
                <a:solidFill>
                  <a:schemeClr val="bg1"/>
                </a:solidFill>
              </a:rPr>
              <a:t>수정하여도 </a:t>
            </a:r>
            <a:r>
              <a:rPr lang="ko-KR" altLang="en-US" sz="1100" smtClean="0">
                <a:solidFill>
                  <a:schemeClr val="bg1"/>
                </a:solidFill>
              </a:rPr>
              <a:t>무방하나</a:t>
            </a:r>
            <a:r>
              <a:rPr lang="en-US" altLang="ko-KR" sz="1100" smtClean="0">
                <a:solidFill>
                  <a:schemeClr val="bg1"/>
                </a:solidFill>
              </a:rPr>
              <a:t>, </a:t>
            </a:r>
            <a:r>
              <a:rPr lang="ko-KR" altLang="en-US" sz="1100" smtClean="0">
                <a:solidFill>
                  <a:schemeClr val="bg1"/>
                </a:solidFill>
              </a:rPr>
              <a:t>생성전 </a:t>
            </a:r>
            <a:r>
              <a:rPr lang="ko-KR" altLang="en-US" sz="1100">
                <a:solidFill>
                  <a:schemeClr val="bg1"/>
                </a:solidFill>
              </a:rPr>
              <a:t>설정하기를 </a:t>
            </a:r>
            <a:r>
              <a:rPr lang="ko-KR" altLang="en-US" sz="1100" smtClean="0">
                <a:solidFill>
                  <a:schemeClr val="bg1"/>
                </a:solidFill>
              </a:rPr>
              <a:t>권장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Arm / Leg / Additional: </a:t>
            </a:r>
            <a:r>
              <a:rPr lang="ko-KR" altLang="en-US" sz="1100">
                <a:solidFill>
                  <a:schemeClr val="bg1"/>
                </a:solidFill>
              </a:rPr>
              <a:t>체크하면 더미를 생성 </a:t>
            </a:r>
            <a:r>
              <a:rPr lang="ko-KR" altLang="en-US" sz="1100">
                <a:solidFill>
                  <a:schemeClr val="bg1"/>
                </a:solidFill>
              </a:rPr>
              <a:t>시 </a:t>
            </a:r>
            <a:r>
              <a:rPr lang="ko-KR" altLang="en-US" sz="1100" smtClean="0">
                <a:solidFill>
                  <a:schemeClr val="bg1"/>
                </a:solidFill>
              </a:rPr>
              <a:t>해당부위 추가조절 더미 생성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[Create Dummy]: </a:t>
            </a:r>
            <a:r>
              <a:rPr lang="ko-KR" altLang="en-US" sz="1100">
                <a:solidFill>
                  <a:schemeClr val="bg1"/>
                </a:solidFill>
              </a:rPr>
              <a:t>설정값대로 각 부위에 더미를 생성하고</a:t>
            </a:r>
            <a:r>
              <a:rPr lang="en-US" altLang="ko-KR" sz="1100">
                <a:solidFill>
                  <a:schemeClr val="bg1"/>
                </a:solidFill>
              </a:rPr>
              <a:t>, </a:t>
            </a:r>
            <a:r>
              <a:rPr lang="ko-KR" altLang="en-US" sz="1100">
                <a:solidFill>
                  <a:schemeClr val="bg1"/>
                </a:solidFill>
              </a:rPr>
              <a:t>리스트에도 생성된 </a:t>
            </a:r>
            <a:r>
              <a:rPr lang="ko-KR" altLang="en-US" sz="1100">
                <a:solidFill>
                  <a:schemeClr val="bg1"/>
                </a:solidFill>
              </a:rPr>
              <a:t>더미를 </a:t>
            </a:r>
            <a:r>
              <a:rPr lang="ko-KR" altLang="en-US" sz="1100" smtClean="0">
                <a:solidFill>
                  <a:schemeClr val="bg1"/>
                </a:solidFill>
              </a:rPr>
              <a:t>지정교체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[Remove] / [Select]: </a:t>
            </a:r>
            <a:r>
              <a:rPr lang="ko-KR" altLang="en-US" sz="1100">
                <a:solidFill>
                  <a:schemeClr val="bg1"/>
                </a:solidFill>
              </a:rPr>
              <a:t>생성된 더미를 삭제</a:t>
            </a:r>
            <a:r>
              <a:rPr lang="en-US" altLang="ko-KR" sz="1100">
                <a:solidFill>
                  <a:schemeClr val="bg1"/>
                </a:solidFill>
              </a:rPr>
              <a:t>/</a:t>
            </a:r>
            <a:r>
              <a:rPr lang="ko-KR" altLang="en-US" sz="1100" smtClean="0">
                <a:solidFill>
                  <a:schemeClr val="bg1"/>
                </a:solidFill>
              </a:rPr>
              <a:t>선택</a:t>
            </a:r>
            <a:r>
              <a:rPr lang="en-US" altLang="ko-KR" sz="1100" smtClean="0">
                <a:solidFill>
                  <a:schemeClr val="bg1"/>
                </a:solidFill>
              </a:rPr>
              <a:t>. </a:t>
            </a:r>
            <a:r>
              <a:rPr lang="ko-KR" altLang="en-US" sz="1100">
                <a:solidFill>
                  <a:schemeClr val="bg1"/>
                </a:solidFill>
              </a:rPr>
              <a:t>삭제시에는 생성했던 더미가 참조하던 원래본으로 </a:t>
            </a:r>
            <a:r>
              <a:rPr lang="ko-KR" altLang="en-US" sz="1100">
                <a:solidFill>
                  <a:schemeClr val="bg1"/>
                </a:solidFill>
              </a:rPr>
              <a:t>리스트를 </a:t>
            </a:r>
            <a:r>
              <a:rPr lang="ko-KR" altLang="en-US" sz="1100" smtClean="0">
                <a:solidFill>
                  <a:schemeClr val="bg1"/>
                </a:solidFill>
              </a:rPr>
              <a:t>복원</a:t>
            </a:r>
            <a:endParaRPr lang="en-US" altLang="ko-KR" sz="11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인터페이스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chemeClr val="bg1"/>
                </a:solidFill>
              </a:rPr>
              <a:t>4</a:t>
            </a:r>
            <a:r>
              <a:rPr lang="en-US" altLang="ko-KR" sz="1200">
                <a:solidFill>
                  <a:schemeClr val="bg1"/>
                </a:solidFill>
              </a:rPr>
              <a:t>. Animation: </a:t>
            </a:r>
            <a:r>
              <a:rPr lang="ko-KR" altLang="en-US" sz="1200">
                <a:solidFill>
                  <a:schemeClr val="bg1"/>
                </a:solidFill>
              </a:rPr>
              <a:t>바이패드에 설정한 범위</a:t>
            </a:r>
            <a:r>
              <a:rPr lang="en-US" altLang="ko-KR" sz="1200">
                <a:solidFill>
                  <a:schemeClr val="bg1"/>
                </a:solidFill>
              </a:rPr>
              <a:t>/</a:t>
            </a:r>
            <a:r>
              <a:rPr lang="ko-KR" altLang="en-US" sz="1200">
                <a:solidFill>
                  <a:schemeClr val="bg1"/>
                </a:solidFill>
              </a:rPr>
              <a:t>애니메이션 복사 방식 등을 적용하여 원본 </a:t>
            </a:r>
            <a:r>
              <a:rPr lang="ko-KR" altLang="en-US" sz="1200">
                <a:solidFill>
                  <a:schemeClr val="bg1"/>
                </a:solidFill>
              </a:rPr>
              <a:t>애니메이션값을 </a:t>
            </a:r>
            <a:r>
              <a:rPr lang="ko-KR" altLang="en-US" sz="1200" smtClean="0">
                <a:solidFill>
                  <a:schemeClr val="bg1"/>
                </a:solidFill>
              </a:rPr>
              <a:t>복사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Range: </a:t>
            </a:r>
            <a:r>
              <a:rPr lang="ko-KR" altLang="en-US" sz="1100">
                <a:solidFill>
                  <a:schemeClr val="bg1"/>
                </a:solidFill>
              </a:rPr>
              <a:t>애니메이션 복사 범위 설정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All: </a:t>
            </a:r>
            <a:r>
              <a:rPr lang="ko-KR" altLang="en-US" sz="1100">
                <a:solidFill>
                  <a:schemeClr val="bg1"/>
                </a:solidFill>
              </a:rPr>
              <a:t>애니메이션 키가 존재하는 범위 </a:t>
            </a:r>
            <a:r>
              <a:rPr lang="ko-KR" altLang="en-US" sz="1100">
                <a:solidFill>
                  <a:schemeClr val="bg1"/>
                </a:solidFill>
              </a:rPr>
              <a:t>전체를 </a:t>
            </a:r>
            <a:r>
              <a:rPr lang="ko-KR" altLang="en-US" sz="1100" smtClean="0">
                <a:solidFill>
                  <a:schemeClr val="bg1"/>
                </a:solidFill>
              </a:rPr>
              <a:t>대상으로 설정</a:t>
            </a:r>
            <a:r>
              <a:rPr lang="en-US" altLang="ko-KR" sz="1100" smtClean="0">
                <a:solidFill>
                  <a:schemeClr val="bg1"/>
                </a:solidFill>
              </a:rPr>
              <a:t> </a:t>
            </a:r>
            <a:r>
              <a:rPr lang="en-US" altLang="ko-KR" sz="1100">
                <a:solidFill>
                  <a:schemeClr val="bg1"/>
                </a:solidFill>
              </a:rPr>
              <a:t>(</a:t>
            </a:r>
            <a:r>
              <a:rPr lang="ko-KR" altLang="en-US" sz="1100">
                <a:solidFill>
                  <a:schemeClr val="bg1"/>
                </a:solidFill>
              </a:rPr>
              <a:t>현재 </a:t>
            </a:r>
            <a:r>
              <a:rPr lang="en-US" altLang="ko-KR" sz="1100">
                <a:solidFill>
                  <a:schemeClr val="bg1"/>
                </a:solidFill>
              </a:rPr>
              <a:t>View</a:t>
            </a:r>
            <a:r>
              <a:rPr lang="ko-KR" altLang="en-US" sz="1100">
                <a:solidFill>
                  <a:schemeClr val="bg1"/>
                </a:solidFill>
              </a:rPr>
              <a:t>의 </a:t>
            </a:r>
            <a:r>
              <a:rPr lang="en-US" altLang="ko-KR" sz="1100">
                <a:solidFill>
                  <a:schemeClr val="bg1"/>
                </a:solidFill>
              </a:rPr>
              <a:t>TimeRange</a:t>
            </a:r>
            <a:r>
              <a:rPr lang="ko-KR" altLang="en-US" sz="1100">
                <a:solidFill>
                  <a:schemeClr val="bg1"/>
                </a:solidFill>
              </a:rPr>
              <a:t>와 무관</a:t>
            </a:r>
            <a:r>
              <a:rPr lang="en-US" altLang="ko-KR" sz="1100">
                <a:solidFill>
                  <a:schemeClr val="bg1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Start-End: </a:t>
            </a:r>
            <a:r>
              <a:rPr lang="ko-KR" altLang="en-US" sz="1100">
                <a:solidFill>
                  <a:schemeClr val="bg1"/>
                </a:solidFill>
              </a:rPr>
              <a:t>현재 </a:t>
            </a:r>
            <a:r>
              <a:rPr lang="en-US" altLang="ko-KR" sz="1100">
                <a:solidFill>
                  <a:schemeClr val="bg1"/>
                </a:solidFill>
              </a:rPr>
              <a:t>View</a:t>
            </a:r>
            <a:r>
              <a:rPr lang="ko-KR" altLang="en-US" sz="1100">
                <a:solidFill>
                  <a:schemeClr val="bg1"/>
                </a:solidFill>
              </a:rPr>
              <a:t>에 설정된 범위를 기준을 </a:t>
            </a:r>
            <a:r>
              <a:rPr lang="ko-KR" altLang="en-US" sz="1100">
                <a:solidFill>
                  <a:schemeClr val="bg1"/>
                </a:solidFill>
              </a:rPr>
              <a:t>대상으로 </a:t>
            </a:r>
            <a:r>
              <a:rPr lang="ko-KR" altLang="en-US" sz="1100" smtClean="0">
                <a:solidFill>
                  <a:schemeClr val="bg1"/>
                </a:solidFill>
              </a:rPr>
              <a:t>설정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Current: </a:t>
            </a:r>
            <a:r>
              <a:rPr lang="ko-KR" altLang="en-US" sz="1100">
                <a:solidFill>
                  <a:schemeClr val="bg1"/>
                </a:solidFill>
              </a:rPr>
              <a:t>현재 프레임을 </a:t>
            </a:r>
            <a:r>
              <a:rPr lang="ko-KR" altLang="en-US" sz="1100">
                <a:solidFill>
                  <a:schemeClr val="bg1"/>
                </a:solidFill>
              </a:rPr>
              <a:t>대상으로 </a:t>
            </a:r>
            <a:r>
              <a:rPr lang="ko-KR" altLang="en-US" sz="1100" smtClean="0">
                <a:solidFill>
                  <a:schemeClr val="bg1"/>
                </a:solidFill>
              </a:rPr>
              <a:t>설정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Key: </a:t>
            </a:r>
            <a:r>
              <a:rPr lang="ko-KR" altLang="en-US" sz="1100">
                <a:solidFill>
                  <a:schemeClr val="bg1"/>
                </a:solidFill>
              </a:rPr>
              <a:t>범위내 애니메이션 복사 프레임 설정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Frame that Key Exists: </a:t>
            </a:r>
            <a:r>
              <a:rPr lang="ko-KR" altLang="en-US" sz="1100">
                <a:solidFill>
                  <a:schemeClr val="bg1"/>
                </a:solidFill>
              </a:rPr>
              <a:t>부위별 애니메이션 키가 존재하는 </a:t>
            </a:r>
            <a:r>
              <a:rPr lang="ko-KR" altLang="en-US" sz="1100">
                <a:solidFill>
                  <a:schemeClr val="bg1"/>
                </a:solidFill>
              </a:rPr>
              <a:t>프레임만 </a:t>
            </a:r>
            <a:r>
              <a:rPr lang="ko-KR" altLang="en-US" sz="1100" smtClean="0">
                <a:solidFill>
                  <a:schemeClr val="bg1"/>
                </a:solidFill>
              </a:rPr>
              <a:t>복사</a:t>
            </a:r>
            <a:endParaRPr lang="en-US" altLang="ko-KR" sz="110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Every Frame: </a:t>
            </a:r>
            <a:r>
              <a:rPr lang="ko-KR" altLang="en-US" sz="1100" smtClean="0">
                <a:solidFill>
                  <a:schemeClr val="bg1"/>
                </a:solidFill>
              </a:rPr>
              <a:t>매 프레임마다 애니메이션을 복사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[Copy Animation]: </a:t>
            </a:r>
            <a:r>
              <a:rPr lang="ko-KR" altLang="en-US" sz="1100">
                <a:solidFill>
                  <a:schemeClr val="bg1"/>
                </a:solidFill>
              </a:rPr>
              <a:t>바이패드에 설정대로 </a:t>
            </a:r>
            <a:r>
              <a:rPr lang="ko-KR" altLang="en-US" sz="1100">
                <a:solidFill>
                  <a:schemeClr val="bg1"/>
                </a:solidFill>
              </a:rPr>
              <a:t>애니메이션을 </a:t>
            </a:r>
            <a:r>
              <a:rPr lang="ko-KR" altLang="en-US" sz="1100" smtClean="0">
                <a:solidFill>
                  <a:schemeClr val="bg1"/>
                </a:solidFill>
              </a:rPr>
              <a:t>복사</a:t>
            </a:r>
            <a:r>
              <a:rPr lang="en-US" altLang="ko-KR" sz="1100" smtClean="0">
                <a:solidFill>
                  <a:schemeClr val="bg1"/>
                </a:solidFill>
              </a:rPr>
              <a:t> </a:t>
            </a:r>
            <a:r>
              <a:rPr lang="en-US" altLang="ko-KR" sz="1100">
                <a:solidFill>
                  <a:schemeClr val="bg1"/>
                </a:solidFill>
              </a:rPr>
              <a:t>(</a:t>
            </a:r>
            <a:r>
              <a:rPr lang="ko-KR" altLang="en-US" sz="1100">
                <a:solidFill>
                  <a:schemeClr val="bg1"/>
                </a:solidFill>
              </a:rPr>
              <a:t>원본 애니메이션 길이에 따라 시간이 다소 소요</a:t>
            </a:r>
            <a:r>
              <a:rPr lang="en-US" altLang="ko-KR" sz="1100">
                <a:solidFill>
                  <a:schemeClr val="bg1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[Remove]: </a:t>
            </a:r>
            <a:r>
              <a:rPr lang="ko-KR" altLang="en-US" sz="1100">
                <a:solidFill>
                  <a:schemeClr val="bg1"/>
                </a:solidFill>
              </a:rPr>
              <a:t>바이패드에 복사된 </a:t>
            </a:r>
            <a:r>
              <a:rPr lang="ko-KR" altLang="en-US" sz="1100">
                <a:solidFill>
                  <a:schemeClr val="bg1"/>
                </a:solidFill>
              </a:rPr>
              <a:t>애니메이션을 </a:t>
            </a:r>
            <a:r>
              <a:rPr lang="ko-KR" altLang="en-US" sz="1100" smtClean="0">
                <a:solidFill>
                  <a:schemeClr val="bg1"/>
                </a:solidFill>
              </a:rPr>
              <a:t>삭제</a:t>
            </a:r>
            <a:endParaRPr lang="en-US" altLang="ko-KR" sz="11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smtClean="0">
                <a:solidFill>
                  <a:schemeClr val="bg1"/>
                </a:solidFill>
              </a:rPr>
              <a:t>   - </a:t>
            </a:r>
            <a:r>
              <a:rPr lang="en-US" altLang="ko-KR" sz="1100">
                <a:solidFill>
                  <a:schemeClr val="bg1"/>
                </a:solidFill>
              </a:rPr>
              <a:t>[Export .Bip]: </a:t>
            </a:r>
            <a:r>
              <a:rPr lang="ko-KR" altLang="en-US" sz="1100">
                <a:solidFill>
                  <a:schemeClr val="bg1"/>
                </a:solidFill>
              </a:rPr>
              <a:t>복사된 바이패드의 애니메이션을 </a:t>
            </a:r>
            <a:r>
              <a:rPr lang="en-US" altLang="ko-KR" sz="1100">
                <a:solidFill>
                  <a:schemeClr val="bg1"/>
                </a:solidFill>
              </a:rPr>
              <a:t>'.bip'</a:t>
            </a:r>
            <a:r>
              <a:rPr lang="ko-KR" altLang="en-US" sz="1100">
                <a:solidFill>
                  <a:schemeClr val="bg1"/>
                </a:solidFill>
              </a:rPr>
              <a:t>파일로 </a:t>
            </a:r>
            <a:r>
              <a:rPr lang="ko-KR" altLang="en-US" sz="1100" smtClean="0">
                <a:solidFill>
                  <a:schemeClr val="bg1"/>
                </a:solidFill>
              </a:rPr>
              <a:t>저장</a:t>
            </a:r>
            <a:endParaRPr lang="en-US" altLang="ko-KR" sz="11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5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1) </a:t>
            </a:r>
            <a:r>
              <a:rPr lang="ko-KR" altLang="en-US" sz="1200">
                <a:solidFill>
                  <a:schemeClr val="bg1"/>
                </a:solidFill>
              </a:rPr>
              <a:t>툴 실행 후 가장 먼저 해야할 일은 </a:t>
            </a:r>
            <a:r>
              <a:rPr lang="en-US" altLang="ko-KR" sz="1200">
                <a:solidFill>
                  <a:schemeClr val="bg1"/>
                </a:solidFill>
              </a:rPr>
              <a:t>Bone</a:t>
            </a:r>
            <a:r>
              <a:rPr lang="ko-KR" altLang="en-US" sz="1200">
                <a:solidFill>
                  <a:schemeClr val="bg1"/>
                </a:solidFill>
              </a:rPr>
              <a:t>으로 구성된 원본리소스와 동일하게 </a:t>
            </a:r>
            <a:r>
              <a:rPr lang="en-US" altLang="ko-KR" sz="1200">
                <a:solidFill>
                  <a:schemeClr val="bg1"/>
                </a:solidFill>
              </a:rPr>
              <a:t>Biped </a:t>
            </a:r>
            <a:r>
              <a:rPr lang="ko-KR" altLang="en-US" sz="1200">
                <a:solidFill>
                  <a:schemeClr val="bg1"/>
                </a:solidFill>
              </a:rPr>
              <a:t>부위의 수를 맞춰주어야 </a:t>
            </a:r>
            <a:r>
              <a:rPr lang="ko-KR" altLang="en-US" sz="1200">
                <a:solidFill>
                  <a:schemeClr val="bg1"/>
                </a:solidFill>
              </a:rPr>
              <a:t>합니다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예를 들어 원본의 </a:t>
            </a:r>
            <a:r>
              <a:rPr lang="en-US" altLang="ko-KR" sz="1200">
                <a:solidFill>
                  <a:schemeClr val="bg1"/>
                </a:solidFill>
              </a:rPr>
              <a:t>Spine</a:t>
            </a:r>
            <a:r>
              <a:rPr lang="ko-KR" altLang="en-US" sz="1200">
                <a:solidFill>
                  <a:schemeClr val="bg1"/>
                </a:solidFill>
              </a:rPr>
              <a:t>의 수가 </a:t>
            </a:r>
            <a:r>
              <a:rPr lang="en-US" altLang="ko-KR" sz="1200">
                <a:solidFill>
                  <a:schemeClr val="bg1"/>
                </a:solidFill>
              </a:rPr>
              <a:t>4</a:t>
            </a:r>
            <a:r>
              <a:rPr lang="ko-KR" altLang="en-US" sz="1200">
                <a:solidFill>
                  <a:schemeClr val="bg1"/>
                </a:solidFill>
              </a:rPr>
              <a:t>개라면 툴의 </a:t>
            </a:r>
            <a:r>
              <a:rPr lang="en-US" altLang="ko-KR" sz="1200">
                <a:solidFill>
                  <a:schemeClr val="bg1"/>
                </a:solidFill>
              </a:rPr>
              <a:t>Spine Links</a:t>
            </a:r>
            <a:r>
              <a:rPr lang="ko-KR" altLang="en-US" sz="1200">
                <a:solidFill>
                  <a:schemeClr val="bg1"/>
                </a:solidFill>
              </a:rPr>
              <a:t>의 값도 </a:t>
            </a:r>
            <a:r>
              <a:rPr lang="en-US" altLang="ko-KR" sz="1200">
                <a:solidFill>
                  <a:schemeClr val="bg1"/>
                </a:solidFill>
              </a:rPr>
              <a:t>4</a:t>
            </a:r>
            <a:r>
              <a:rPr lang="ko-KR" altLang="en-US" sz="1200">
                <a:solidFill>
                  <a:schemeClr val="bg1"/>
                </a:solidFill>
              </a:rPr>
              <a:t>로 설정하여야합니다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28" y="2070636"/>
            <a:ext cx="7457143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7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2) [Create Biped]</a:t>
            </a:r>
            <a:r>
              <a:rPr lang="ko-KR" altLang="en-US" sz="1200">
                <a:solidFill>
                  <a:schemeClr val="bg1"/>
                </a:solidFill>
              </a:rPr>
              <a:t>버튼을 눌러 바이패드를 생성합니다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r>
              <a:rPr lang="ko-KR" altLang="en-US" sz="1200">
                <a:solidFill>
                  <a:schemeClr val="bg1"/>
                </a:solidFill>
              </a:rPr>
              <a:t>현 시점에서는 부위별 노드 수만 원본과 동일할 뿐 그 외 회전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스케일등은 조절되 않은 상태입니다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45" y="1743389"/>
            <a:ext cx="6901060" cy="424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3) </a:t>
            </a:r>
            <a:r>
              <a:rPr lang="ko-KR" altLang="en-US" sz="1200">
                <a:solidFill>
                  <a:schemeClr val="bg1"/>
                </a:solidFill>
              </a:rPr>
              <a:t>현재 예시에서 작업중인 </a:t>
            </a:r>
            <a:r>
              <a:rPr lang="en-US" altLang="ko-KR" sz="1200">
                <a:solidFill>
                  <a:schemeClr val="bg1"/>
                </a:solidFill>
              </a:rPr>
              <a:t>FBX</a:t>
            </a:r>
            <a:r>
              <a:rPr lang="ko-KR" altLang="en-US" sz="1200">
                <a:solidFill>
                  <a:schemeClr val="bg1"/>
                </a:solidFill>
              </a:rPr>
              <a:t>파일에는 </a:t>
            </a:r>
            <a:r>
              <a:rPr lang="en-US" altLang="ko-KR" sz="1200">
                <a:solidFill>
                  <a:schemeClr val="bg1"/>
                </a:solidFill>
              </a:rPr>
              <a:t>COM</a:t>
            </a:r>
            <a:r>
              <a:rPr lang="ko-KR" altLang="en-US" sz="1200">
                <a:solidFill>
                  <a:schemeClr val="bg1"/>
                </a:solidFill>
              </a:rPr>
              <a:t>이 존재하지 </a:t>
            </a:r>
            <a:r>
              <a:rPr lang="ko-KR" altLang="en-US" sz="1200">
                <a:solidFill>
                  <a:schemeClr val="bg1"/>
                </a:solidFill>
              </a:rPr>
              <a:t>않습니다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smtClean="0">
                <a:solidFill>
                  <a:schemeClr val="bg1"/>
                </a:solidFill>
              </a:rPr>
              <a:t>바이패드 </a:t>
            </a:r>
            <a:r>
              <a:rPr lang="en-US" altLang="ko-KR" sz="1200">
                <a:solidFill>
                  <a:schemeClr val="bg1"/>
                </a:solidFill>
              </a:rPr>
              <a:t>Pelvis</a:t>
            </a:r>
            <a:r>
              <a:rPr lang="ko-KR" altLang="en-US" sz="1200">
                <a:solidFill>
                  <a:schemeClr val="bg1"/>
                </a:solidFill>
              </a:rPr>
              <a:t>와 동일한 역할을 한 </a:t>
            </a:r>
            <a:r>
              <a:rPr lang="en-US" altLang="ko-KR" sz="1200">
                <a:solidFill>
                  <a:schemeClr val="bg1"/>
                </a:solidFill>
              </a:rPr>
              <a:t>Bone'Hips'</a:t>
            </a:r>
            <a:r>
              <a:rPr lang="ko-KR" altLang="en-US" sz="1200">
                <a:solidFill>
                  <a:schemeClr val="bg1"/>
                </a:solidFill>
              </a:rPr>
              <a:t>의 부모로 </a:t>
            </a:r>
            <a:r>
              <a:rPr lang="en-US" altLang="ko-KR" sz="1200">
                <a:solidFill>
                  <a:schemeClr val="bg1"/>
                </a:solidFill>
              </a:rPr>
              <a:t>'Reference'</a:t>
            </a:r>
            <a:r>
              <a:rPr lang="ko-KR" altLang="en-US" sz="1200">
                <a:solidFill>
                  <a:schemeClr val="bg1"/>
                </a:solidFill>
              </a:rPr>
              <a:t>라는 노드가 있지만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이는 </a:t>
            </a:r>
            <a:r>
              <a:rPr lang="en-US" altLang="ko-KR" sz="1200">
                <a:solidFill>
                  <a:schemeClr val="bg1"/>
                </a:solidFill>
              </a:rPr>
              <a:t>COM</a:t>
            </a:r>
            <a:r>
              <a:rPr lang="ko-KR" altLang="en-US" sz="1200">
                <a:solidFill>
                  <a:schemeClr val="bg1"/>
                </a:solidFill>
              </a:rPr>
              <a:t>의 역할보다는 </a:t>
            </a:r>
            <a:r>
              <a:rPr lang="en-US" altLang="ko-KR" sz="1200">
                <a:solidFill>
                  <a:schemeClr val="bg1"/>
                </a:solidFill>
              </a:rPr>
              <a:t>Root</a:t>
            </a:r>
            <a:r>
              <a:rPr lang="ko-KR" altLang="en-US" sz="1200">
                <a:solidFill>
                  <a:schemeClr val="bg1"/>
                </a:solidFill>
              </a:rPr>
              <a:t>더미의 역할에 가까운것으로 </a:t>
            </a:r>
            <a:r>
              <a:rPr lang="ko-KR" altLang="en-US" sz="1200">
                <a:solidFill>
                  <a:schemeClr val="bg1"/>
                </a:solidFill>
              </a:rPr>
              <a:t>보입니다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따라서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이런 경우에는 툴 메뉴의 </a:t>
            </a:r>
            <a:r>
              <a:rPr lang="en-US" altLang="ko-KR" sz="1200">
                <a:solidFill>
                  <a:schemeClr val="bg1"/>
                </a:solidFill>
              </a:rPr>
              <a:t>Exclude 'COM'</a:t>
            </a:r>
            <a:r>
              <a:rPr lang="ko-KR" altLang="en-US" sz="1200">
                <a:solidFill>
                  <a:schemeClr val="bg1"/>
                </a:solidFill>
              </a:rPr>
              <a:t>을 선택하여 리스트에서 </a:t>
            </a:r>
            <a:r>
              <a:rPr lang="en-US" altLang="ko-KR" sz="1200">
                <a:solidFill>
                  <a:schemeClr val="bg1"/>
                </a:solidFill>
              </a:rPr>
              <a:t>COM</a:t>
            </a:r>
            <a:r>
              <a:rPr lang="ko-KR" altLang="en-US" sz="1200">
                <a:solidFill>
                  <a:schemeClr val="bg1"/>
                </a:solidFill>
              </a:rPr>
              <a:t>을 제외시켜 </a:t>
            </a:r>
            <a:r>
              <a:rPr lang="ko-KR" altLang="en-US" sz="1200">
                <a:solidFill>
                  <a:schemeClr val="bg1"/>
                </a:solidFill>
              </a:rPr>
              <a:t>줍니다</a:t>
            </a:r>
            <a:r>
              <a:rPr lang="en-US" altLang="ko-KR" sz="1200" smtClean="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2275671"/>
            <a:ext cx="8001000" cy="35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9" y="1068172"/>
            <a:ext cx="10058400" cy="52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69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1137</Words>
  <Application>Microsoft Office PowerPoint</Application>
  <PresentationFormat>와이드스크린</PresentationFormat>
  <Paragraphs>109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FBX animation to Biped animation</vt:lpstr>
      <vt:lpstr>1   사용예시 </vt:lpstr>
      <vt:lpstr>2   인터페이스</vt:lpstr>
      <vt:lpstr>2   인터페이스</vt:lpstr>
      <vt:lpstr>2   인터페이스</vt:lpstr>
      <vt:lpstr>3   사용법</vt:lpstr>
      <vt:lpstr>3   사용법</vt:lpstr>
      <vt:lpstr>3   사용법</vt:lpstr>
      <vt:lpstr>3   사용법</vt:lpstr>
      <vt:lpstr>3   사용법</vt:lpstr>
      <vt:lpstr>3   사용법</vt:lpstr>
      <vt:lpstr>3   사용법</vt:lpstr>
      <vt:lpstr>3   사용법</vt:lpstr>
      <vt:lpstr>3   사용법</vt:lpstr>
      <vt:lpstr>3   사용법</vt:lpstr>
      <vt:lpstr>3   사용법</vt:lpstr>
      <vt:lpstr>3   사용법</vt:lpstr>
      <vt:lpstr>3   사용법</vt:lpstr>
      <vt:lpstr>3   사용법</vt:lpstr>
      <vt:lpstr>3   사용법</vt:lpstr>
      <vt:lpstr>4   주의사항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박진영</dc:creator>
  <cp:lastModifiedBy>박진영</cp:lastModifiedBy>
  <cp:revision>28</cp:revision>
  <dcterms:created xsi:type="dcterms:W3CDTF">2019-06-24T02:55:54Z</dcterms:created>
  <dcterms:modified xsi:type="dcterms:W3CDTF">2019-06-25T02:59:33Z</dcterms:modified>
</cp:coreProperties>
</file>